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0" r:id="rId4"/>
    <p:sldId id="258" r:id="rId5"/>
    <p:sldId id="261" r:id="rId6"/>
    <p:sldId id="262" r:id="rId7"/>
    <p:sldId id="259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8" autoAdjust="0"/>
    <p:restoredTop sz="94660"/>
  </p:normalViewPr>
  <p:slideViewPr>
    <p:cSldViewPr snapToGrid="0" showGuides="1">
      <p:cViewPr varScale="1">
        <p:scale>
          <a:sx n="115" d="100"/>
          <a:sy n="115" d="100"/>
        </p:scale>
        <p:origin x="372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2B223-EAE1-4583-AC09-FEC460950AAD}" type="datetimeFigureOut">
              <a:rPr lang="ko-KR" altLang="en-US" smtClean="0"/>
              <a:t>2018-12-22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FAF51-EF1E-409A-A572-D063C34DD4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81222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2B223-EAE1-4583-AC09-FEC460950AAD}" type="datetimeFigureOut">
              <a:rPr lang="ko-KR" altLang="en-US" smtClean="0"/>
              <a:t>2018-12-22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FAF51-EF1E-409A-A572-D063C34DD4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26279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2B223-EAE1-4583-AC09-FEC460950AAD}" type="datetimeFigureOut">
              <a:rPr lang="ko-KR" altLang="en-US" smtClean="0"/>
              <a:t>2018-12-22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FAF51-EF1E-409A-A572-D063C34DD4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2443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2B223-EAE1-4583-AC09-FEC460950AAD}" type="datetimeFigureOut">
              <a:rPr lang="ko-KR" altLang="en-US" smtClean="0"/>
              <a:t>2018-12-22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FAF51-EF1E-409A-A572-D063C34DD4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99886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2B223-EAE1-4583-AC09-FEC460950AAD}" type="datetimeFigureOut">
              <a:rPr lang="ko-KR" altLang="en-US" smtClean="0"/>
              <a:t>2018-12-22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FAF51-EF1E-409A-A572-D063C34DD4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9562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2B223-EAE1-4583-AC09-FEC460950AAD}" type="datetimeFigureOut">
              <a:rPr lang="ko-KR" altLang="en-US" smtClean="0"/>
              <a:t>2018-12-22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FAF51-EF1E-409A-A572-D063C34DD4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84315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2B223-EAE1-4583-AC09-FEC460950AAD}" type="datetimeFigureOut">
              <a:rPr lang="ko-KR" altLang="en-US" smtClean="0"/>
              <a:t>2018-12-22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FAF51-EF1E-409A-A572-D063C34DD4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45232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2B223-EAE1-4583-AC09-FEC460950AAD}" type="datetimeFigureOut">
              <a:rPr lang="ko-KR" altLang="en-US" smtClean="0"/>
              <a:t>2018-12-22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FAF51-EF1E-409A-A572-D063C34DD4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08476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2B223-EAE1-4583-AC09-FEC460950AAD}" type="datetimeFigureOut">
              <a:rPr lang="ko-KR" altLang="en-US" smtClean="0"/>
              <a:t>2018-12-22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FAF51-EF1E-409A-A572-D063C34DD4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47315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2B223-EAE1-4583-AC09-FEC460950AAD}" type="datetimeFigureOut">
              <a:rPr lang="ko-KR" altLang="en-US" smtClean="0"/>
              <a:t>2018-12-22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FAF51-EF1E-409A-A572-D063C34DD4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02236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2B223-EAE1-4583-AC09-FEC460950AAD}" type="datetimeFigureOut">
              <a:rPr lang="ko-KR" altLang="en-US" smtClean="0"/>
              <a:t>2018-12-22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FAF51-EF1E-409A-A572-D063C34DD4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0400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62B223-EAE1-4583-AC09-FEC460950AAD}" type="datetimeFigureOut">
              <a:rPr lang="ko-KR" altLang="en-US" smtClean="0"/>
              <a:t>2018-12-22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2FAF51-EF1E-409A-A572-D063C34DD4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7592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Project final report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 smtClean="0"/>
              <a:t>20150560 </a:t>
            </a:r>
            <a:r>
              <a:rPr lang="ko-KR" altLang="en-US" dirty="0" smtClean="0"/>
              <a:t>김동원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35361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배운 점</a:t>
            </a:r>
            <a:r>
              <a:rPr lang="en-US" altLang="ko-KR" dirty="0" smtClean="0"/>
              <a:t>/</a:t>
            </a:r>
            <a:r>
              <a:rPr lang="ko-KR" altLang="en-US" dirty="0" smtClean="0"/>
              <a:t>느낀 점</a:t>
            </a:r>
            <a:r>
              <a:rPr lang="en-US" altLang="ko-KR" dirty="0" smtClean="0"/>
              <a:t>(3)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프로그래밍을 처음부터 끝까지 수행해보는 경험</a:t>
            </a:r>
            <a:r>
              <a:rPr lang="en-US" altLang="ko-KR" dirty="0" smtClean="0"/>
              <a:t>.</a:t>
            </a:r>
          </a:p>
          <a:p>
            <a:pPr lvl="1"/>
            <a:r>
              <a:rPr lang="ko-KR" altLang="en-US" dirty="0" smtClean="0"/>
              <a:t>지금까지 해온 과제들은 </a:t>
            </a:r>
            <a:r>
              <a:rPr lang="ko-KR" altLang="en-US" dirty="0" err="1" smtClean="0"/>
              <a:t>스켈레톤</a:t>
            </a:r>
            <a:r>
              <a:rPr lang="ko-KR" altLang="en-US" dirty="0" smtClean="0"/>
              <a:t> 코드를 제공하거나</a:t>
            </a:r>
            <a:r>
              <a:rPr lang="en-US" altLang="ko-KR" dirty="0" smtClean="0"/>
              <a:t>, </a:t>
            </a:r>
            <a:r>
              <a:rPr lang="ko-KR" altLang="en-US" dirty="0" smtClean="0"/>
              <a:t>명확한 가이드라인을 제시하는 등</a:t>
            </a:r>
            <a:r>
              <a:rPr lang="en-US" altLang="ko-KR" dirty="0"/>
              <a:t> </a:t>
            </a:r>
            <a:r>
              <a:rPr lang="ko-KR" altLang="en-US" dirty="0" smtClean="0"/>
              <a:t>내가 전적으로 프로그래밍을 해왔다고 말할 수는 없을 것 같다</a:t>
            </a:r>
            <a:r>
              <a:rPr lang="en-US" altLang="ko-KR" dirty="0" smtClean="0"/>
              <a:t>.</a:t>
            </a:r>
          </a:p>
          <a:p>
            <a:pPr lvl="1"/>
            <a:r>
              <a:rPr lang="ko-KR" altLang="en-US" dirty="0" smtClean="0"/>
              <a:t>이번 프로젝트에서는 혼자</a:t>
            </a:r>
            <a:r>
              <a:rPr lang="en-US" altLang="ko-KR" dirty="0" smtClean="0"/>
              <a:t>, </a:t>
            </a:r>
            <a:r>
              <a:rPr lang="ko-KR" altLang="en-US" dirty="0" smtClean="0"/>
              <a:t>처음부터 끝까지 프로그램을 설계</a:t>
            </a:r>
            <a:r>
              <a:rPr lang="en-US" altLang="ko-KR" dirty="0" smtClean="0"/>
              <a:t>/</a:t>
            </a:r>
            <a:r>
              <a:rPr lang="ko-KR" altLang="en-US" dirty="0" smtClean="0"/>
              <a:t>작성하였는데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이러한 경험은 이전까지 많이 경험해보지 못한 것이었다</a:t>
            </a:r>
            <a:r>
              <a:rPr lang="en-US" altLang="ko-KR" dirty="0" smtClean="0"/>
              <a:t>.</a:t>
            </a:r>
          </a:p>
          <a:p>
            <a:pPr lvl="1"/>
            <a:r>
              <a:rPr lang="ko-KR" altLang="en-US" dirty="0" smtClean="0"/>
              <a:t>수업시간에 배운 것처럼 </a:t>
            </a:r>
            <a:r>
              <a:rPr lang="en-US" altLang="ko-KR" dirty="0" smtClean="0"/>
              <a:t>functional style </a:t>
            </a:r>
            <a:r>
              <a:rPr lang="ko-KR" altLang="en-US" dirty="0" smtClean="0"/>
              <a:t>이나 </a:t>
            </a:r>
            <a:r>
              <a:rPr lang="en-US" altLang="ko-KR" dirty="0" smtClean="0"/>
              <a:t>OOP</a:t>
            </a:r>
            <a:r>
              <a:rPr lang="ko-KR" altLang="en-US" dirty="0" smtClean="0"/>
              <a:t>의 핵심들을 많이 이용하려고 노력했다</a:t>
            </a:r>
            <a:r>
              <a:rPr lang="en-US" altLang="ko-KR" dirty="0" smtClean="0"/>
              <a:t>. Packet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class design </a:t>
            </a:r>
            <a:r>
              <a:rPr lang="ko-KR" altLang="en-US" dirty="0" smtClean="0"/>
              <a:t>이나 </a:t>
            </a:r>
            <a:r>
              <a:rPr lang="en-US" altLang="ko-KR" dirty="0" smtClean="0"/>
              <a:t>server</a:t>
            </a:r>
            <a:r>
              <a:rPr lang="ko-KR" altLang="en-US" dirty="0"/>
              <a:t> 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future </a:t>
            </a:r>
            <a:r>
              <a:rPr lang="ko-KR" altLang="en-US" dirty="0" smtClean="0"/>
              <a:t>생성에서 이러한 지식들을 많이 활용하려고 노력했다</a:t>
            </a:r>
            <a:r>
              <a:rPr lang="en-US" altLang="ko-KR" dirty="0" smtClean="0"/>
              <a:t>.</a:t>
            </a:r>
          </a:p>
          <a:p>
            <a:pPr lvl="1"/>
            <a:r>
              <a:rPr lang="ko-KR" altLang="en-US" dirty="0" smtClean="0"/>
              <a:t>결론적으로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지금껏 코딩하면서 각각의 라인에 가장 신경을 많이 </a:t>
            </a:r>
            <a:r>
              <a:rPr lang="ko-KR" altLang="en-US" dirty="0"/>
              <a:t>쏟</a:t>
            </a:r>
            <a:r>
              <a:rPr lang="ko-KR" altLang="en-US" dirty="0" smtClean="0"/>
              <a:t>은 프로그램이 아닌가 싶다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931720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배운 점</a:t>
            </a:r>
            <a:r>
              <a:rPr lang="en-US" altLang="ko-KR" dirty="0" smtClean="0"/>
              <a:t>/ </a:t>
            </a:r>
            <a:r>
              <a:rPr lang="ko-KR" altLang="en-US" dirty="0" smtClean="0"/>
              <a:t>느낀 점</a:t>
            </a:r>
            <a:r>
              <a:rPr lang="en-US" altLang="ko-KR" dirty="0" smtClean="0"/>
              <a:t>(4)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철저한 설계는 정말 중요하다</a:t>
            </a:r>
            <a:r>
              <a:rPr lang="en-US" altLang="ko-KR" dirty="0" smtClean="0"/>
              <a:t>.</a:t>
            </a:r>
          </a:p>
          <a:p>
            <a:pPr lvl="1"/>
            <a:r>
              <a:rPr lang="ko-KR" altLang="en-US" dirty="0" smtClean="0"/>
              <a:t>교수님이 이를 굉장히 강조하셨기 때문에 나도 이를 수행하고자 노력했다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그리고 설계를 꼼꼼히 했다고 생각했지만</a:t>
            </a:r>
            <a:r>
              <a:rPr lang="en-US" altLang="ko-KR" dirty="0" smtClean="0"/>
              <a:t>..</a:t>
            </a:r>
          </a:p>
          <a:p>
            <a:pPr lvl="1"/>
            <a:r>
              <a:rPr lang="ko-KR" altLang="en-US" dirty="0" smtClean="0"/>
              <a:t>실제 프로그래밍을 진행해보니</a:t>
            </a:r>
            <a:r>
              <a:rPr lang="en-US" altLang="ko-KR" dirty="0" smtClean="0"/>
              <a:t>, </a:t>
            </a:r>
            <a:r>
              <a:rPr lang="ko-KR" altLang="en-US" dirty="0" smtClean="0"/>
              <a:t>내가 한 설계는 아이디어에 불과하다고 생각되었다</a:t>
            </a:r>
            <a:r>
              <a:rPr lang="en-US" altLang="ko-KR" dirty="0" smtClean="0"/>
              <a:t>.</a:t>
            </a:r>
          </a:p>
          <a:p>
            <a:pPr lvl="1"/>
            <a:r>
              <a:rPr lang="ko-KR" altLang="en-US" dirty="0" smtClean="0"/>
              <a:t>내가 평소에 프로그래밍 하며 하는 사고의 흐름이 설계 과정에서 진행되어야 한다는 사실을 깨달았다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222889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</a:t>
            </a:r>
            <a:r>
              <a:rPr lang="ko-KR" altLang="en-US" dirty="0" smtClean="0"/>
              <a:t>획 및 달성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프로젝트 기획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음성 인식 기능이 탑재된 보이스</a:t>
            </a:r>
            <a:r>
              <a:rPr lang="en-US" altLang="ko-KR" dirty="0" smtClean="0"/>
              <a:t>/</a:t>
            </a:r>
            <a:r>
              <a:rPr lang="ko-KR" altLang="en-US" dirty="0" smtClean="0"/>
              <a:t>텍스트 </a:t>
            </a:r>
            <a:r>
              <a:rPr lang="ko-KR" altLang="en-US" dirty="0" err="1" smtClean="0"/>
              <a:t>챗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여러 유저에 대해서도 작동</a:t>
            </a:r>
            <a:endParaRPr lang="en-US" altLang="ko-KR" dirty="0"/>
          </a:p>
          <a:p>
            <a:pPr lvl="1"/>
            <a:r>
              <a:rPr lang="en-US" altLang="ko-KR" dirty="0" smtClean="0"/>
              <a:t>GUI </a:t>
            </a:r>
            <a:r>
              <a:rPr lang="ko-KR" altLang="en-US" dirty="0" smtClean="0"/>
              <a:t>구성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r>
              <a:rPr lang="ko-KR" altLang="en-US" dirty="0" smtClean="0"/>
              <a:t>구현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보이스</a:t>
            </a:r>
            <a:r>
              <a:rPr lang="en-US" altLang="ko-KR" dirty="0" smtClean="0"/>
              <a:t>/</a:t>
            </a:r>
            <a:r>
              <a:rPr lang="ko-KR" altLang="en-US" dirty="0" smtClean="0"/>
              <a:t>텍스트 </a:t>
            </a:r>
            <a:r>
              <a:rPr lang="ko-KR" altLang="en-US" dirty="0" err="1" smtClean="0"/>
              <a:t>챗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음성인식</a:t>
            </a:r>
            <a:r>
              <a:rPr lang="en-US" altLang="ko-KR" dirty="0" smtClean="0"/>
              <a:t>, GUI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미구현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여러 유저에 대해서 작동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952996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코드 디자인 </a:t>
            </a:r>
            <a:r>
              <a:rPr lang="en-US" altLang="ko-KR" dirty="0" smtClean="0"/>
              <a:t>– Client, Packet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2797" y="1942003"/>
            <a:ext cx="4950903" cy="336983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096000" y="1529542"/>
            <a:ext cx="5515491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 smtClean="0"/>
              <a:t>client</a:t>
            </a:r>
            <a:r>
              <a:rPr lang="ko-KR" altLang="en-US" dirty="0" smtClean="0"/>
              <a:t>는 크게 </a:t>
            </a:r>
            <a:r>
              <a:rPr lang="en-US" altLang="ko-KR" dirty="0" smtClean="0"/>
              <a:t>packet</a:t>
            </a:r>
            <a:r>
              <a:rPr lang="ko-KR" altLang="en-US" dirty="0" smtClean="0"/>
              <a:t>을 보내는 부분과</a:t>
            </a:r>
            <a:r>
              <a:rPr lang="en-US" altLang="ko-KR" dirty="0" smtClean="0"/>
              <a:t>, </a:t>
            </a:r>
            <a:r>
              <a:rPr lang="ko-KR" altLang="en-US" dirty="0" smtClean="0"/>
              <a:t>받는 부분으로 구성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endParaRPr lang="en-US" altLang="ko-KR" dirty="0" smtClean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오디오를 플레이하는 역할을 하는 </a:t>
            </a:r>
            <a:r>
              <a:rPr lang="en-US" altLang="ko-KR" dirty="0" smtClean="0"/>
              <a:t>Player</a:t>
            </a:r>
            <a:r>
              <a:rPr lang="ko-KR" altLang="en-US" dirty="0" smtClean="0"/>
              <a:t>는 각 유저 마다 하나씩 할당 </a:t>
            </a:r>
            <a:r>
              <a:rPr lang="en-US" altLang="ko-KR" dirty="0" smtClean="0"/>
              <a:t>–&gt; </a:t>
            </a:r>
            <a:r>
              <a:rPr lang="ko-KR" altLang="en-US" dirty="0" smtClean="0"/>
              <a:t>동시 소리 재생을 위해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endParaRPr lang="en-US" altLang="ko-KR" dirty="0" smtClean="0"/>
          </a:p>
          <a:p>
            <a:pPr marL="285750" indent="-285750">
              <a:buFontTx/>
              <a:buChar char="-"/>
            </a:pPr>
            <a:r>
              <a:rPr lang="en-US" altLang="ko-KR" dirty="0" err="1" smtClean="0"/>
              <a:t>decodeIncommingPacket</a:t>
            </a:r>
            <a:r>
              <a:rPr lang="en-US" altLang="ko-KR" dirty="0" smtClean="0"/>
              <a:t> </a:t>
            </a:r>
            <a:r>
              <a:rPr lang="ko-KR" altLang="en-US" dirty="0" smtClean="0"/>
              <a:t>함수가 들어오는 </a:t>
            </a:r>
            <a:r>
              <a:rPr lang="en-US" altLang="ko-KR" dirty="0" err="1" smtClean="0"/>
              <a:t>packe</a:t>
            </a:r>
            <a:r>
              <a:rPr lang="ko-KR" altLang="en-US" dirty="0" smtClean="0"/>
              <a:t>을 확인하고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텍스트라면 표시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오디오라면 </a:t>
            </a:r>
            <a:r>
              <a:rPr lang="en-US" altLang="ko-KR" dirty="0" smtClean="0"/>
              <a:t>play</a:t>
            </a:r>
            <a:r>
              <a:rPr lang="ko-KR" altLang="en-US" dirty="0" smtClean="0"/>
              <a:t>함수에 전달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endParaRPr lang="en-US" altLang="ko-KR" dirty="0" smtClean="0"/>
          </a:p>
          <a:p>
            <a:pPr marL="285750" indent="-285750">
              <a:buFontTx/>
              <a:buChar char="-"/>
            </a:pPr>
            <a:r>
              <a:rPr lang="en-US" altLang="ko-KR" dirty="0" smtClean="0"/>
              <a:t>Play</a:t>
            </a:r>
            <a:r>
              <a:rPr lang="ko-KR" altLang="en-US" dirty="0" smtClean="0"/>
              <a:t>함수는 해당 </a:t>
            </a:r>
            <a:r>
              <a:rPr lang="en-US" altLang="ko-KR" dirty="0" smtClean="0"/>
              <a:t>Player</a:t>
            </a:r>
            <a:r>
              <a:rPr lang="ko-KR" altLang="en-US" dirty="0" smtClean="0"/>
              <a:t>가 있는 지 확인 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없으면 새로운 </a:t>
            </a:r>
            <a:r>
              <a:rPr lang="en-US" altLang="ko-KR" dirty="0" smtClean="0"/>
              <a:t>Player</a:t>
            </a:r>
            <a:r>
              <a:rPr lang="ko-KR" altLang="en-US" dirty="0" smtClean="0"/>
              <a:t>를 </a:t>
            </a:r>
            <a:r>
              <a:rPr lang="ko-KR" altLang="en-US" dirty="0" err="1" smtClean="0"/>
              <a:t>만듬</a:t>
            </a:r>
            <a:r>
              <a:rPr lang="en-US" altLang="ko-KR" dirty="0" smtClean="0"/>
              <a:t>. Player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packet </a:t>
            </a:r>
            <a:r>
              <a:rPr lang="ko-KR" altLang="en-US" dirty="0" smtClean="0"/>
              <a:t>전달</a:t>
            </a:r>
            <a:r>
              <a:rPr lang="en-US" altLang="ko-KR" dirty="0" smtClean="0"/>
              <a:t>.</a:t>
            </a:r>
          </a:p>
          <a:p>
            <a:pPr marL="285750" indent="-285750">
              <a:buFontTx/>
              <a:buChar char="-"/>
            </a:pPr>
            <a:endParaRPr lang="en-US" altLang="ko-KR" dirty="0" smtClean="0"/>
          </a:p>
          <a:p>
            <a:pPr marL="285750" indent="-285750">
              <a:buFontTx/>
              <a:buChar char="-"/>
            </a:pPr>
            <a:r>
              <a:rPr lang="en-US" altLang="ko-KR" dirty="0" smtClean="0"/>
              <a:t>Packet</a:t>
            </a:r>
            <a:r>
              <a:rPr lang="ko-KR" altLang="en-US" dirty="0" smtClean="0"/>
              <a:t>이라는 </a:t>
            </a:r>
            <a:r>
              <a:rPr lang="en-US" altLang="ko-KR" dirty="0" smtClean="0"/>
              <a:t>trait</a:t>
            </a:r>
            <a:r>
              <a:rPr lang="ko-KR" altLang="en-US" dirty="0" smtClean="0"/>
              <a:t>이 있고 이를 구현한 </a:t>
            </a:r>
            <a:r>
              <a:rPr lang="en-US" altLang="ko-KR" dirty="0" err="1" smtClean="0"/>
              <a:t>SoundPacket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TextPacket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EmptyPacket</a:t>
            </a:r>
            <a:r>
              <a:rPr lang="ko-KR" altLang="en-US" dirty="0" smtClean="0"/>
              <a:t>이 존재한다</a:t>
            </a:r>
            <a:r>
              <a:rPr lang="en-US" altLang="ko-KR" dirty="0" smtClean="0"/>
              <a:t>. </a:t>
            </a:r>
            <a:r>
              <a:rPr lang="en-US" altLang="ko-KR" dirty="0" err="1" smtClean="0"/>
              <a:t>EmptyPacket</a:t>
            </a:r>
            <a:r>
              <a:rPr lang="ko-KR" altLang="en-US" dirty="0" smtClean="0"/>
              <a:t>은 </a:t>
            </a:r>
            <a:r>
              <a:rPr lang="en-US" altLang="ko-KR" dirty="0" smtClean="0"/>
              <a:t>mic input</a:t>
            </a:r>
            <a:r>
              <a:rPr lang="ko-KR" altLang="en-US" dirty="0" smtClean="0"/>
              <a:t>의 크기가 작을 때 대신 보내는 역할이다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720902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코드 디자인 </a:t>
            </a:r>
            <a:r>
              <a:rPr lang="en-US" altLang="ko-KR" dirty="0" smtClean="0"/>
              <a:t>- Server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234545" y="1870364"/>
            <a:ext cx="5195455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 smtClean="0"/>
              <a:t>Server</a:t>
            </a:r>
            <a:r>
              <a:rPr lang="ko-KR" altLang="en-US" dirty="0" smtClean="0"/>
              <a:t>는 패킷을 관리하는 </a:t>
            </a:r>
            <a:r>
              <a:rPr lang="en-US" altLang="ko-KR" dirty="0" err="1" smtClean="0"/>
              <a:t>arrayList</a:t>
            </a:r>
            <a:r>
              <a:rPr lang="ko-KR" altLang="en-US" dirty="0"/>
              <a:t> 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user </a:t>
            </a:r>
            <a:r>
              <a:rPr lang="ko-KR" altLang="en-US" dirty="0" smtClean="0"/>
              <a:t>들을 관리하는 </a:t>
            </a:r>
            <a:r>
              <a:rPr lang="en-US" altLang="ko-KR" dirty="0" err="1" smtClean="0"/>
              <a:t>trieMap</a:t>
            </a:r>
            <a:r>
              <a:rPr lang="en-US" altLang="ko-KR" dirty="0" smtClean="0"/>
              <a:t> </a:t>
            </a:r>
            <a:r>
              <a:rPr lang="ko-KR" altLang="en-US" dirty="0" smtClean="0"/>
              <a:t>으로 구성</a:t>
            </a:r>
            <a:r>
              <a:rPr lang="en-US" altLang="ko-KR" dirty="0" smtClean="0"/>
              <a:t>.</a:t>
            </a:r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서버 시작과 함께 </a:t>
            </a:r>
            <a:r>
              <a:rPr lang="en-US" altLang="ko-KR" dirty="0" smtClean="0"/>
              <a:t>while loop </a:t>
            </a:r>
            <a:r>
              <a:rPr lang="ko-KR" altLang="en-US" dirty="0" smtClean="0"/>
              <a:t>이 시작되고</a:t>
            </a:r>
            <a:r>
              <a:rPr lang="en-US" altLang="ko-KR" dirty="0" smtClean="0"/>
              <a:t>, user</a:t>
            </a:r>
            <a:r>
              <a:rPr lang="ko-KR" altLang="en-US" dirty="0" smtClean="0"/>
              <a:t>가 생기면 추가함</a:t>
            </a:r>
            <a:r>
              <a:rPr lang="en-US" altLang="ko-KR" dirty="0" smtClean="0"/>
              <a:t>.</a:t>
            </a:r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각 </a:t>
            </a:r>
            <a:r>
              <a:rPr lang="en-US" altLang="ko-KR" dirty="0" smtClean="0"/>
              <a:t>user </a:t>
            </a:r>
            <a:r>
              <a:rPr lang="ko-KR" altLang="en-US" dirty="0" smtClean="0"/>
              <a:t>들은 서버의 </a:t>
            </a:r>
            <a:r>
              <a:rPr lang="en-US" altLang="ko-KR" dirty="0" err="1" smtClean="0"/>
              <a:t>addBroadcastPacket</a:t>
            </a:r>
            <a:r>
              <a:rPr lang="ko-KR" altLang="en-US" dirty="0"/>
              <a:t> </a:t>
            </a:r>
            <a:r>
              <a:rPr lang="ko-KR" altLang="en-US" dirty="0" smtClean="0"/>
              <a:t>을 호출하여 </a:t>
            </a:r>
            <a:r>
              <a:rPr lang="en-US" altLang="ko-KR" dirty="0" err="1" smtClean="0"/>
              <a:t>ArrayList</a:t>
            </a:r>
            <a:r>
              <a:rPr lang="en-US" altLang="ko-KR" dirty="0" smtClean="0"/>
              <a:t> 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packet </a:t>
            </a:r>
            <a:r>
              <a:rPr lang="ko-KR" altLang="en-US" dirty="0" smtClean="0"/>
              <a:t>을 추가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서버는 이 </a:t>
            </a:r>
            <a:r>
              <a:rPr lang="en-US" altLang="ko-KR" dirty="0" err="1" smtClean="0"/>
              <a:t>ArrayList</a:t>
            </a:r>
            <a:r>
              <a:rPr lang="en-US" altLang="ko-KR" dirty="0" smtClean="0"/>
              <a:t> </a:t>
            </a:r>
            <a:r>
              <a:rPr lang="ko-KR" altLang="en-US" dirty="0" smtClean="0"/>
              <a:t>를 확인하면서 </a:t>
            </a:r>
            <a:r>
              <a:rPr lang="en-US" altLang="ko-KR" dirty="0" smtClean="0"/>
              <a:t>packet </a:t>
            </a:r>
            <a:r>
              <a:rPr lang="ko-KR" altLang="en-US" dirty="0" smtClean="0"/>
              <a:t>이 있으면 이를 </a:t>
            </a:r>
            <a:r>
              <a:rPr lang="en-US" altLang="ko-KR" dirty="0" smtClean="0"/>
              <a:t>user </a:t>
            </a:r>
            <a:r>
              <a:rPr lang="ko-KR" altLang="en-US" dirty="0" smtClean="0"/>
              <a:t>에게 전달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통신을 </a:t>
            </a:r>
            <a:r>
              <a:rPr lang="ko-KR" altLang="en-US" dirty="0" err="1" smtClean="0"/>
              <a:t>매게하는</a:t>
            </a:r>
            <a:r>
              <a:rPr lang="ko-KR" altLang="en-US" dirty="0" smtClean="0"/>
              <a:t> </a:t>
            </a:r>
            <a:r>
              <a:rPr lang="en-US" altLang="ko-KR" dirty="0" smtClean="0"/>
              <a:t>user class</a:t>
            </a:r>
            <a:r>
              <a:rPr lang="ko-KR" altLang="en-US" dirty="0" smtClean="0"/>
              <a:t>를 따로 만든 이유 </a:t>
            </a:r>
            <a:r>
              <a:rPr lang="en-US" altLang="ko-KR" dirty="0" smtClean="0"/>
              <a:t>-&gt; </a:t>
            </a:r>
            <a:r>
              <a:rPr lang="en-US" altLang="ko-KR" dirty="0" err="1" smtClean="0"/>
              <a:t>ObjectStream</a:t>
            </a:r>
            <a:r>
              <a:rPr lang="en-US" altLang="ko-KR" dirty="0" smtClean="0"/>
              <a:t> </a:t>
            </a:r>
            <a:r>
              <a:rPr lang="ko-KR" altLang="en-US" dirty="0" smtClean="0"/>
              <a:t>을 읽는 함수들이 </a:t>
            </a:r>
            <a:r>
              <a:rPr lang="en-US" altLang="ko-KR" dirty="0" smtClean="0"/>
              <a:t>blocking </a:t>
            </a:r>
            <a:r>
              <a:rPr lang="ko-KR" altLang="en-US" dirty="0" smtClean="0"/>
              <a:t>이기 때문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073" y="2055030"/>
            <a:ext cx="5819927" cy="3289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9127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코드 디자인 </a:t>
            </a:r>
            <a:r>
              <a:rPr lang="en-US" altLang="ko-KR" dirty="0" smtClean="0"/>
              <a:t>- User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86593" y="1690688"/>
            <a:ext cx="2927466" cy="336521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896196" y="1795549"/>
            <a:ext cx="645760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 smtClean="0"/>
              <a:t>각 </a:t>
            </a:r>
            <a:r>
              <a:rPr lang="en-US" altLang="ko-KR" dirty="0" smtClean="0"/>
              <a:t>client </a:t>
            </a:r>
            <a:r>
              <a:rPr lang="ko-KR" altLang="en-US" dirty="0" smtClean="0"/>
              <a:t>와의 연결을 관리하는 </a:t>
            </a:r>
            <a:r>
              <a:rPr lang="en-US" altLang="ko-KR" dirty="0" smtClean="0"/>
              <a:t>class</a:t>
            </a:r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 smtClean="0"/>
              <a:t>Packet </a:t>
            </a:r>
            <a:r>
              <a:rPr lang="ko-KR" altLang="en-US" dirty="0" smtClean="0"/>
              <a:t>읽고 쓰는 기능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 err="1" smtClean="0"/>
              <a:t>CheckIncomingPacket</a:t>
            </a:r>
            <a:r>
              <a:rPr lang="en-US" altLang="ko-KR" dirty="0" smtClean="0"/>
              <a:t> : </a:t>
            </a:r>
            <a:r>
              <a:rPr lang="ko-KR" altLang="en-US" dirty="0" smtClean="0"/>
              <a:t>서버를 </a:t>
            </a:r>
            <a:r>
              <a:rPr lang="en-US" altLang="ko-KR" dirty="0" smtClean="0"/>
              <a:t>parameter </a:t>
            </a:r>
            <a:r>
              <a:rPr lang="ko-KR" altLang="en-US" dirty="0" smtClean="0"/>
              <a:t>로 받음</a:t>
            </a:r>
            <a:r>
              <a:rPr lang="en-US" altLang="ko-KR" dirty="0" smtClean="0"/>
              <a:t>. </a:t>
            </a:r>
            <a:r>
              <a:rPr lang="ko-KR" altLang="en-US" dirty="0" smtClean="0"/>
              <a:t>호출되면 </a:t>
            </a:r>
            <a:r>
              <a:rPr lang="en-US" altLang="ko-KR" dirty="0" smtClean="0"/>
              <a:t>loop </a:t>
            </a:r>
            <a:r>
              <a:rPr lang="ko-KR" altLang="en-US" dirty="0" smtClean="0"/>
              <a:t>시작하면서 들어오는 </a:t>
            </a:r>
            <a:r>
              <a:rPr lang="en-US" altLang="ko-KR" dirty="0" smtClean="0"/>
              <a:t>Packet </a:t>
            </a:r>
            <a:r>
              <a:rPr lang="ko-KR" altLang="en-US" dirty="0" smtClean="0"/>
              <a:t>확인 후 </a:t>
            </a:r>
            <a:r>
              <a:rPr lang="en-US" altLang="ko-KR" dirty="0" smtClean="0"/>
              <a:t>server</a:t>
            </a:r>
            <a:r>
              <a:rPr lang="ko-KR" altLang="en-US" dirty="0"/>
              <a:t> </a:t>
            </a:r>
            <a:r>
              <a:rPr lang="ko-KR" altLang="en-US" dirty="0" smtClean="0"/>
              <a:t>의 </a:t>
            </a:r>
            <a:r>
              <a:rPr lang="en-US" altLang="ko-KR" dirty="0" err="1" smtClean="0"/>
              <a:t>BroadcastArray</a:t>
            </a:r>
            <a:r>
              <a:rPr lang="en-US" altLang="ko-KR" dirty="0" smtClean="0"/>
              <a:t> </a:t>
            </a:r>
            <a:r>
              <a:rPr lang="ko-KR" altLang="en-US" dirty="0" smtClean="0"/>
              <a:t>에 적음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885304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코드 디자인 </a:t>
            </a:r>
            <a:r>
              <a:rPr lang="en-US" altLang="ko-KR" dirty="0" smtClean="0"/>
              <a:t>– </a:t>
            </a:r>
            <a:r>
              <a:rPr lang="en-US" altLang="ko-KR" dirty="0" err="1" smtClean="0"/>
              <a:t>MicInputLine</a:t>
            </a:r>
            <a:r>
              <a:rPr lang="en-US" altLang="ko-KR" dirty="0" smtClean="0"/>
              <a:t>, Player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347" y="1690688"/>
            <a:ext cx="3563726" cy="306393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5657" y="1239407"/>
            <a:ext cx="2343477" cy="351521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38200" y="4987636"/>
            <a:ext cx="90373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 smtClean="0"/>
              <a:t>Mic</a:t>
            </a:r>
            <a:r>
              <a:rPr lang="ko-KR" altLang="en-US" dirty="0" smtClean="0"/>
              <a:t> 의 경우에는 </a:t>
            </a:r>
            <a:r>
              <a:rPr lang="en-US" altLang="ko-KR" dirty="0" err="1" smtClean="0"/>
              <a:t>SoundPacket</a:t>
            </a:r>
            <a:r>
              <a:rPr lang="ko-KR" altLang="en-US" dirty="0"/>
              <a:t> </a:t>
            </a:r>
            <a:r>
              <a:rPr lang="ko-KR" altLang="en-US" dirty="0" smtClean="0"/>
              <a:t>이나 </a:t>
            </a:r>
            <a:r>
              <a:rPr lang="en-US" altLang="ko-KR" dirty="0" err="1" smtClean="0"/>
              <a:t>EmptyPacket</a:t>
            </a:r>
            <a:r>
              <a:rPr lang="ko-KR" altLang="en-US" dirty="0"/>
              <a:t> </a:t>
            </a:r>
            <a:r>
              <a:rPr lang="ko-KR" altLang="en-US" dirty="0" smtClean="0"/>
              <a:t>을 매번 만들어서 보내도록 했다</a:t>
            </a:r>
            <a:r>
              <a:rPr lang="en-US" altLang="ko-KR" dirty="0" smtClean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전달할 </a:t>
            </a:r>
            <a:r>
              <a:rPr lang="en-US" altLang="ko-KR" dirty="0" smtClean="0"/>
              <a:t>volume </a:t>
            </a:r>
            <a:r>
              <a:rPr lang="ko-KR" altLang="en-US" dirty="0" smtClean="0"/>
              <a:t>에 대한 </a:t>
            </a:r>
            <a:r>
              <a:rPr lang="en-US" altLang="ko-KR" dirty="0" smtClean="0"/>
              <a:t>threshold </a:t>
            </a:r>
            <a:r>
              <a:rPr lang="ko-KR" altLang="en-US" dirty="0" smtClean="0"/>
              <a:t>를 구현해 잡음 제거가 가능하도록 함</a:t>
            </a:r>
            <a:r>
              <a:rPr lang="en-US" altLang="ko-KR" dirty="0" smtClean="0"/>
              <a:t>.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 smtClean="0"/>
              <a:t>Player </a:t>
            </a:r>
            <a:r>
              <a:rPr lang="ko-KR" altLang="en-US" dirty="0" smtClean="0"/>
              <a:t>의 경우에는 재생을 위한 </a:t>
            </a:r>
            <a:r>
              <a:rPr lang="en-US" altLang="ko-KR" dirty="0" smtClean="0"/>
              <a:t>queue </a:t>
            </a:r>
            <a:r>
              <a:rPr lang="ko-KR" altLang="en-US" dirty="0" smtClean="0"/>
              <a:t>가 있고 이를 매번 확인 후 재생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05062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시연</a:t>
            </a:r>
            <a:endParaRPr lang="ko-KR" altLang="en-US" dirty="0"/>
          </a:p>
        </p:txBody>
      </p:sp>
      <p:pic>
        <p:nvPicPr>
          <p:cNvPr id="9" name="bandicam 2018-12-22 19-41-16-642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38319" y="1438102"/>
            <a:ext cx="8424832" cy="4738861"/>
          </a:xfrm>
        </p:spPr>
      </p:pic>
    </p:spTree>
    <p:extLst>
      <p:ext uri="{BB962C8B-B14F-4D97-AF65-F5344CB8AC3E}">
        <p14:creationId xmlns:p14="http://schemas.microsoft.com/office/powerpoint/2010/main" val="2688581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배운 점</a:t>
            </a:r>
            <a:r>
              <a:rPr lang="en-US" altLang="ko-KR" dirty="0" smtClean="0"/>
              <a:t>/</a:t>
            </a:r>
            <a:r>
              <a:rPr lang="ko-KR" altLang="en-US" dirty="0" smtClean="0"/>
              <a:t>느낀 점</a:t>
            </a:r>
            <a:r>
              <a:rPr lang="en-US" altLang="ko-KR" dirty="0" smtClean="0"/>
              <a:t>(1)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454727"/>
            <a:ext cx="10515600" cy="4722236"/>
          </a:xfrm>
        </p:spPr>
        <p:txBody>
          <a:bodyPr>
            <a:normAutofit fontScale="92500"/>
          </a:bodyPr>
          <a:lstStyle/>
          <a:p>
            <a:r>
              <a:rPr lang="ko-KR" altLang="en-US" dirty="0" smtClean="0"/>
              <a:t>동시성 프로그래밍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Thread</a:t>
            </a:r>
            <a:r>
              <a:rPr lang="ko-KR" altLang="en-US" dirty="0"/>
              <a:t> </a:t>
            </a:r>
            <a:r>
              <a:rPr lang="ko-KR" altLang="en-US" dirty="0" smtClean="0"/>
              <a:t>의 개념에 대해서는 알고 있었지만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이를 적극적으로 사용해 프로그래밍 해 본 경험은 적었다</a:t>
            </a:r>
            <a:r>
              <a:rPr lang="en-US" altLang="ko-KR" dirty="0" smtClean="0"/>
              <a:t>.</a:t>
            </a:r>
          </a:p>
          <a:p>
            <a:pPr lvl="1"/>
            <a:r>
              <a:rPr lang="en-US" altLang="ko-KR" dirty="0" smtClean="0"/>
              <a:t>Future</a:t>
            </a:r>
            <a:r>
              <a:rPr lang="ko-KR" altLang="en-US" dirty="0"/>
              <a:t> </a:t>
            </a:r>
            <a:r>
              <a:rPr lang="ko-KR" altLang="en-US" dirty="0" smtClean="0"/>
              <a:t>의 장점에 대해서 느낄 수 있었다</a:t>
            </a:r>
            <a:r>
              <a:rPr lang="en-US" altLang="ko-KR" dirty="0" smtClean="0"/>
              <a:t>. C </a:t>
            </a:r>
            <a:r>
              <a:rPr lang="ko-KR" altLang="en-US" dirty="0" smtClean="0"/>
              <a:t>나 </a:t>
            </a:r>
            <a:r>
              <a:rPr lang="en-US" altLang="ko-KR" dirty="0" smtClean="0"/>
              <a:t>Java </a:t>
            </a:r>
            <a:r>
              <a:rPr lang="ko-KR" altLang="en-US" dirty="0" smtClean="0"/>
              <a:t>에서는 </a:t>
            </a:r>
            <a:r>
              <a:rPr lang="en-US" altLang="ko-KR" dirty="0" smtClean="0"/>
              <a:t>thread </a:t>
            </a:r>
            <a:r>
              <a:rPr lang="ko-KR" altLang="en-US" dirty="0" smtClean="0"/>
              <a:t>간에 </a:t>
            </a:r>
            <a:r>
              <a:rPr lang="en-US" altLang="ko-KR" dirty="0" smtClean="0"/>
              <a:t>join </a:t>
            </a:r>
            <a:r>
              <a:rPr lang="ko-KR" altLang="en-US" dirty="0" smtClean="0"/>
              <a:t>과 같이 관리를 해주는게 필수적이었다</a:t>
            </a:r>
            <a:r>
              <a:rPr lang="en-US" altLang="ko-KR" dirty="0" smtClean="0"/>
              <a:t>. </a:t>
            </a:r>
          </a:p>
          <a:p>
            <a:pPr lvl="1"/>
            <a:r>
              <a:rPr lang="ko-KR" altLang="en-US" dirty="0" smtClean="0"/>
              <a:t>대신</a:t>
            </a:r>
            <a:r>
              <a:rPr lang="en-US" altLang="ko-KR" dirty="0" smtClean="0"/>
              <a:t> Future</a:t>
            </a:r>
            <a:r>
              <a:rPr lang="ko-KR" altLang="en-US" dirty="0"/>
              <a:t> </a:t>
            </a:r>
            <a:r>
              <a:rPr lang="en-US" altLang="ko-KR" dirty="0" err="1" smtClean="0"/>
              <a:t>flatmap</a:t>
            </a:r>
            <a:r>
              <a:rPr lang="en-US" altLang="ko-KR" dirty="0" smtClean="0"/>
              <a:t> </a:t>
            </a:r>
            <a:r>
              <a:rPr lang="ko-KR" altLang="en-US" dirty="0" smtClean="0"/>
              <a:t>을 사용해서 </a:t>
            </a:r>
            <a:r>
              <a:rPr lang="en-US" altLang="ko-KR" dirty="0" err="1" smtClean="0"/>
              <a:t>flatmap</a:t>
            </a:r>
            <a:r>
              <a:rPr lang="en-US" altLang="ko-KR" dirty="0" smtClean="0"/>
              <a:t> </a:t>
            </a:r>
            <a:r>
              <a:rPr lang="ko-KR" altLang="en-US" dirty="0" smtClean="0"/>
              <a:t>을 만들거나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foreach</a:t>
            </a:r>
            <a:r>
              <a:rPr lang="en-US" altLang="ko-KR" dirty="0" smtClean="0"/>
              <a:t> </a:t>
            </a:r>
            <a:r>
              <a:rPr lang="ko-KR" altLang="en-US" dirty="0" smtClean="0"/>
              <a:t>로 </a:t>
            </a:r>
            <a:r>
              <a:rPr lang="en-US" altLang="ko-KR" dirty="0" smtClean="0"/>
              <a:t>call back</a:t>
            </a:r>
            <a:r>
              <a:rPr lang="ko-KR" altLang="en-US" dirty="0" smtClean="0"/>
              <a:t>을 만드는 등 훨씬 쉽게 조작이 가능하다</a:t>
            </a:r>
            <a:r>
              <a:rPr lang="en-US" altLang="ko-KR" dirty="0" smtClean="0"/>
              <a:t>.</a:t>
            </a:r>
          </a:p>
          <a:p>
            <a:pPr lvl="1"/>
            <a:r>
              <a:rPr lang="ko-KR" altLang="en-US" dirty="0" smtClean="0"/>
              <a:t>지금 생각이 난 것이지만</a:t>
            </a:r>
            <a:r>
              <a:rPr lang="en-US" altLang="ko-KR" dirty="0" smtClean="0"/>
              <a:t>, packet </a:t>
            </a:r>
            <a:r>
              <a:rPr lang="ko-KR" altLang="en-US" dirty="0" smtClean="0"/>
              <a:t>재생이나 송신을 </a:t>
            </a:r>
            <a:r>
              <a:rPr lang="en-US" altLang="ko-KR" dirty="0" smtClean="0"/>
              <a:t>Promise </a:t>
            </a:r>
            <a:r>
              <a:rPr lang="ko-KR" altLang="en-US" dirty="0" smtClean="0"/>
              <a:t>를 사용했다면 어땠을까</a:t>
            </a:r>
            <a:r>
              <a:rPr lang="en-US" altLang="ko-KR" dirty="0" smtClean="0"/>
              <a:t>? </a:t>
            </a:r>
            <a:r>
              <a:rPr lang="ko-KR" altLang="en-US" dirty="0" smtClean="0"/>
              <a:t>코드가 훨씬 간결하게 완성 가능했을 것이라 생각한다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소켓 프로그래밍 </a:t>
            </a:r>
            <a:r>
              <a:rPr lang="en-US" altLang="ko-KR" dirty="0" smtClean="0"/>
              <a:t>/ </a:t>
            </a:r>
            <a:r>
              <a:rPr lang="ko-KR" altLang="en-US" dirty="0" smtClean="0"/>
              <a:t>직렬화 </a:t>
            </a:r>
            <a:r>
              <a:rPr lang="en-US" altLang="ko-KR" dirty="0" smtClean="0"/>
              <a:t>/ </a:t>
            </a:r>
            <a:r>
              <a:rPr lang="ko-KR" altLang="en-US" dirty="0" smtClean="0"/>
              <a:t>마이크</a:t>
            </a:r>
            <a:r>
              <a:rPr lang="en-US" altLang="ko-KR" dirty="0" smtClean="0"/>
              <a:t>-</a:t>
            </a:r>
            <a:r>
              <a:rPr lang="ko-KR" altLang="en-US" dirty="0" smtClean="0"/>
              <a:t>스피커 조작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의외로 시간을 많이 뺏은 요소들</a:t>
            </a:r>
            <a:r>
              <a:rPr lang="en-US" altLang="ko-KR" dirty="0" smtClean="0"/>
              <a:t>.</a:t>
            </a:r>
          </a:p>
          <a:p>
            <a:pPr lvl="1"/>
            <a:r>
              <a:rPr lang="ko-KR" altLang="en-US" dirty="0" smtClean="0"/>
              <a:t>간단할 것이라 생각했지만</a:t>
            </a:r>
            <a:r>
              <a:rPr lang="en-US" altLang="ko-KR" dirty="0" smtClean="0"/>
              <a:t>, </a:t>
            </a:r>
            <a:r>
              <a:rPr lang="ko-KR" altLang="en-US" dirty="0" smtClean="0"/>
              <a:t>처음 써보는 라이브러리였고 여러 시행착오를 거쳤다</a:t>
            </a:r>
            <a:r>
              <a:rPr lang="en-US" altLang="ko-KR" dirty="0" smtClean="0"/>
              <a:t>. -&gt; mmm</a:t>
            </a:r>
            <a:r>
              <a:rPr lang="ko-KR" altLang="en-US" dirty="0" smtClean="0"/>
              <a:t>에서 배운 </a:t>
            </a:r>
            <a:r>
              <a:rPr lang="en-US" altLang="ko-KR" dirty="0" smtClean="0"/>
              <a:t>Optimistic programmer</a:t>
            </a:r>
            <a:r>
              <a:rPr lang="ko-KR" altLang="en-US" dirty="0" smtClean="0"/>
              <a:t>는 나도 예외가 아니었다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718244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배운 점</a:t>
            </a:r>
            <a:r>
              <a:rPr lang="en-US" altLang="ko-KR" dirty="0" smtClean="0"/>
              <a:t>/</a:t>
            </a:r>
            <a:r>
              <a:rPr lang="ko-KR" altLang="en-US" dirty="0" smtClean="0"/>
              <a:t>느낀 점 </a:t>
            </a:r>
            <a:r>
              <a:rPr lang="en-US" altLang="ko-KR" dirty="0" smtClean="0"/>
              <a:t>(2)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 smtClean="0"/>
              <a:t>기획을 다 수행하지 못함</a:t>
            </a:r>
            <a:r>
              <a:rPr lang="en-US" altLang="ko-KR" dirty="0" smtClean="0"/>
              <a:t>.</a:t>
            </a:r>
          </a:p>
          <a:p>
            <a:pPr lvl="1"/>
            <a:r>
              <a:rPr lang="ko-KR" altLang="en-US" dirty="0" smtClean="0"/>
              <a:t>예상 이상으로 각 요소들이 많은 시간을 요구했다</a:t>
            </a:r>
            <a:r>
              <a:rPr lang="en-US" altLang="ko-KR" dirty="0" smtClean="0"/>
              <a:t>.</a:t>
            </a:r>
          </a:p>
          <a:p>
            <a:pPr lvl="1"/>
            <a:r>
              <a:rPr lang="ko-KR" altLang="en-US" dirty="0" smtClean="0"/>
              <a:t>단순히 각 요소들이</a:t>
            </a:r>
            <a:r>
              <a:rPr lang="en-US" altLang="ko-KR" dirty="0" smtClean="0"/>
              <a:t> future</a:t>
            </a:r>
            <a:r>
              <a:rPr lang="ko-KR" altLang="en-US" dirty="0" smtClean="0"/>
              <a:t>로 어떻게 표현될 것 인지만 대략적으로 생각해 놓고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프로그래밍이 빠르게 끝날 것이라 예상했다</a:t>
            </a:r>
            <a:r>
              <a:rPr lang="en-US" altLang="ko-KR" dirty="0" smtClean="0"/>
              <a:t>.</a:t>
            </a:r>
          </a:p>
          <a:p>
            <a:pPr lvl="1"/>
            <a:r>
              <a:rPr lang="ko-KR" altLang="en-US" dirty="0" smtClean="0"/>
              <a:t>하지만</a:t>
            </a:r>
            <a:r>
              <a:rPr lang="en-US" altLang="ko-KR" dirty="0" smtClean="0"/>
              <a:t>, </a:t>
            </a:r>
            <a:r>
              <a:rPr lang="ko-KR" altLang="en-US" dirty="0" smtClean="0"/>
              <a:t>예상과 다르게 소켓 프로그래밍</a:t>
            </a:r>
            <a:r>
              <a:rPr lang="en-US" altLang="ko-KR" dirty="0" smtClean="0"/>
              <a:t>, Object Serialization, JMF </a:t>
            </a:r>
            <a:r>
              <a:rPr lang="ko-KR" altLang="en-US" dirty="0" smtClean="0"/>
              <a:t>등을 사용할 때 굉장히 많은 시간이 소요되었다</a:t>
            </a:r>
            <a:r>
              <a:rPr lang="en-US" altLang="ko-KR" dirty="0" smtClean="0"/>
              <a:t>.</a:t>
            </a:r>
          </a:p>
          <a:p>
            <a:pPr lvl="1"/>
            <a:r>
              <a:rPr lang="ko-KR" altLang="en-US" dirty="0" smtClean="0"/>
              <a:t>사용할 라이브러리는 정확하게 인지하지 않고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프로그래밍을 급하게 시작한 것이 문제로 보인다</a:t>
            </a:r>
            <a:r>
              <a:rPr lang="en-US" altLang="ko-KR" dirty="0" smtClean="0"/>
              <a:t>.</a:t>
            </a:r>
          </a:p>
          <a:p>
            <a:pPr lvl="1"/>
            <a:r>
              <a:rPr lang="ko-KR" altLang="en-US" dirty="0" smtClean="0"/>
              <a:t>추후에는 이를 </a:t>
            </a:r>
            <a:r>
              <a:rPr lang="ko-KR" altLang="en-US" dirty="0" err="1" smtClean="0"/>
              <a:t>수정해야겠다고</a:t>
            </a:r>
            <a:r>
              <a:rPr lang="ko-KR" altLang="en-US" dirty="0" smtClean="0"/>
              <a:t> 생각했다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코딩부터 시작하지 말고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어떤 구조를 사용할 것인지 완벽하게 설계 한 뒤</a:t>
            </a:r>
            <a:r>
              <a:rPr lang="en-US" altLang="ko-KR" dirty="0" smtClean="0"/>
              <a:t>(</a:t>
            </a:r>
            <a:r>
              <a:rPr lang="ko-KR" altLang="en-US" dirty="0" smtClean="0"/>
              <a:t>라이브러리 문서를 읽는 것도 포함</a:t>
            </a:r>
            <a:r>
              <a:rPr lang="en-US" altLang="ko-KR" dirty="0" smtClean="0"/>
              <a:t>) </a:t>
            </a:r>
            <a:r>
              <a:rPr lang="ko-KR" altLang="en-US" dirty="0" smtClean="0"/>
              <a:t>코딩을 시작할 것</a:t>
            </a:r>
            <a:r>
              <a:rPr lang="en-US" altLang="ko-KR" dirty="0" smtClean="0"/>
              <a:t>.</a:t>
            </a:r>
          </a:p>
          <a:p>
            <a:pPr lvl="2"/>
            <a:r>
              <a:rPr lang="ko-KR" altLang="en-US" dirty="0" smtClean="0"/>
              <a:t>실제로 </a:t>
            </a:r>
            <a:r>
              <a:rPr lang="en-US" altLang="ko-KR" dirty="0" err="1" smtClean="0"/>
              <a:t>ObjectStream</a:t>
            </a:r>
            <a:r>
              <a:rPr lang="en-US" altLang="ko-KR" dirty="0" smtClean="0"/>
              <a:t> read</a:t>
            </a:r>
            <a:r>
              <a:rPr lang="ko-KR" altLang="en-US" dirty="0" smtClean="0"/>
              <a:t>가 </a:t>
            </a:r>
            <a:r>
              <a:rPr lang="en-US" altLang="ko-KR" dirty="0" smtClean="0"/>
              <a:t>blocking IO </a:t>
            </a:r>
            <a:r>
              <a:rPr lang="ko-KR" altLang="en-US" dirty="0" smtClean="0"/>
              <a:t>인 것을 몰랐기 때문에 코드 구조를 전체적으로 엎어야 하는 순간이 있었다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이 과정에서 시간이 많이 소요되었다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147579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374</TotalTime>
  <Words>683</Words>
  <Application>Microsoft Office PowerPoint</Application>
  <PresentationFormat>와이드스크린</PresentationFormat>
  <Paragraphs>72</Paragraphs>
  <Slides>11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4" baseType="lpstr">
      <vt:lpstr>맑은 고딕</vt:lpstr>
      <vt:lpstr>Arial</vt:lpstr>
      <vt:lpstr>Office 테마</vt:lpstr>
      <vt:lpstr>Project final report</vt:lpstr>
      <vt:lpstr>기획 및 달성</vt:lpstr>
      <vt:lpstr>코드 디자인 – Client, Packet</vt:lpstr>
      <vt:lpstr>코드 디자인 - Server</vt:lpstr>
      <vt:lpstr>코드 디자인 - User</vt:lpstr>
      <vt:lpstr>코드 디자인 – MicInputLine, Player</vt:lpstr>
      <vt:lpstr>시연</vt:lpstr>
      <vt:lpstr>배운 점/느낀 점(1)</vt:lpstr>
      <vt:lpstr>배운 점/느낀 점 (2)</vt:lpstr>
      <vt:lpstr>배운 점/느낀 점(3)</vt:lpstr>
      <vt:lpstr>배운 점/ 느낀 점(4)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final report</dc:title>
  <dc:creator>김동원(단일계열)</dc:creator>
  <cp:lastModifiedBy>김동원(단일계열)</cp:lastModifiedBy>
  <cp:revision>12</cp:revision>
  <dcterms:created xsi:type="dcterms:W3CDTF">2018-12-22T03:51:04Z</dcterms:created>
  <dcterms:modified xsi:type="dcterms:W3CDTF">2018-12-22T10:45:31Z</dcterms:modified>
</cp:coreProperties>
</file>